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73" r:id="rId3"/>
    <p:sldId id="266" r:id="rId4"/>
    <p:sldId id="268" r:id="rId5"/>
    <p:sldId id="269" r:id="rId6"/>
    <p:sldId id="270" r:id="rId7"/>
    <p:sldId id="271" r:id="rId8"/>
    <p:sldId id="264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18" autoAdjust="0"/>
  </p:normalViewPr>
  <p:slideViewPr>
    <p:cSldViewPr>
      <p:cViewPr>
        <p:scale>
          <a:sx n="70" d="100"/>
          <a:sy n="70" d="100"/>
        </p:scale>
        <p:origin x="-2448" y="-8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1DE63-80F7-495E-9382-992EB4ABB823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0862D-4B02-4CD7-A9C6-08001F185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1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862D-4B02-4CD7-A9C6-08001F185A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68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Going to skip this slide but wanted to give you the image that there is the SOM/neural network behind the distribution of document</a:t>
            </a:r>
            <a:r>
              <a:rPr lang="en-US" baseline="0" dirty="0" smtClean="0"/>
              <a:t> clusters.</a:t>
            </a:r>
          </a:p>
          <a:p>
            <a:r>
              <a:rPr lang="en-US" baseline="0" dirty="0" smtClean="0"/>
              <a:t>- Not the best way to understand the distribution though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862D-4B02-4CD7-A9C6-08001F185A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9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Stark divide: i.e.</a:t>
            </a:r>
            <a:r>
              <a:rPr lang="en-US" baseline="0" dirty="0" smtClean="0"/>
              <a:t> very little/isolated overlap of </a:t>
            </a:r>
            <a:r>
              <a:rPr lang="en-US" baseline="0" dirty="0" err="1" smtClean="0"/>
              <a:t>PLoS</a:t>
            </a:r>
            <a:r>
              <a:rPr lang="en-US" baseline="0" dirty="0" smtClean="0"/>
              <a:t> and NYT articles in a topic cluster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With smaller number of topics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Don’t see how </a:t>
            </a:r>
            <a:r>
              <a:rPr lang="en-US" dirty="0" err="1" smtClean="0"/>
              <a:t>PLoS</a:t>
            </a:r>
            <a:r>
              <a:rPr lang="en-US" dirty="0" smtClean="0"/>
              <a:t> clusters together in a corner;</a:t>
            </a:r>
            <a:r>
              <a:rPr lang="en-US" baseline="0" dirty="0" smtClean="0"/>
              <a:t> looks like an even divide, so don’t see that they’re potentially more related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PLoS</a:t>
            </a:r>
            <a:r>
              <a:rPr lang="en-US" baseline="0" dirty="0" smtClean="0"/>
              <a:t> articles are more tightly related than NYT </a:t>
            </a:r>
            <a:r>
              <a:rPr lang="en-US" baseline="0" dirty="0" smtClean="0"/>
              <a:t>articles: </a:t>
            </a:r>
            <a:r>
              <a:rPr lang="en-US" baseline="0" dirty="0" smtClean="0"/>
              <a:t>in 288 topics, cluster in a corner, and interestingly towards top == more ecology?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Sidenote</a:t>
            </a:r>
            <a:r>
              <a:rPr lang="en-US" baseline="0" dirty="0" smtClean="0"/>
              <a:t>: may be nature of how the corpus was built rather than language differences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862D-4B02-4CD7-A9C6-08001F185A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4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DISCUSSION: What is PLOS about, and what is NYT about?</a:t>
            </a:r>
          </a:p>
          <a:p>
            <a:r>
              <a:rPr lang="en-US" dirty="0" smtClean="0"/>
              <a:t>No distinct ‘biology’ ‘math’ or ‘</a:t>
            </a:r>
            <a:r>
              <a:rPr lang="en-US" dirty="0" smtClean="0"/>
              <a:t>ecology’ </a:t>
            </a:r>
            <a:r>
              <a:rPr lang="en-US" dirty="0" smtClean="0"/>
              <a:t>topics in NYT. Always circuitously related</a:t>
            </a:r>
            <a:r>
              <a:rPr lang="en-US" baseline="0" dirty="0" smtClean="0"/>
              <a:t> to science, not directly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IMO: talking about different things, most interesting: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math more related to school, and policy is about math in schools, as well as success/failure of math programs, investment in math education, parents and education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Ecology and biology are almost completely about travel (small national park subset)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862D-4B02-4CD7-A9C6-08001F185A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45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you guess what this is?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Wanted to look at another aspect of how articles were distributed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Before looking at proportion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plos</a:t>
            </a:r>
            <a:r>
              <a:rPr lang="en-US" baseline="0" dirty="0" smtClean="0"/>
              <a:t> v. </a:t>
            </a:r>
            <a:r>
              <a:rPr lang="en-US" baseline="0" dirty="0" err="1" smtClean="0"/>
              <a:t>nyt</a:t>
            </a:r>
            <a:r>
              <a:rPr lang="en-US" baseline="0" dirty="0" smtClean="0"/>
              <a:t> articles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This is: proportion math versus ecology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Is there a meaningful divide/split of documents between the two topics?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Where draw the line?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862D-4B02-4CD7-A9C6-08001F185A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9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Much less stark divide between ecology and math topics compared to </a:t>
            </a:r>
            <a:r>
              <a:rPr lang="en-US" dirty="0" err="1" smtClean="0"/>
              <a:t>PLoS</a:t>
            </a:r>
            <a:r>
              <a:rPr lang="en-US" dirty="0" smtClean="0"/>
              <a:t> and NYT: more overlap in topics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862D-4B02-4CD7-A9C6-08001F185A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08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draw a line for Math versus Ecology the </a:t>
            </a:r>
            <a:r>
              <a:rPr lang="en-US" dirty="0" err="1" smtClean="0"/>
              <a:t>PLoS</a:t>
            </a:r>
            <a:r>
              <a:rPr lang="en-US" dirty="0" smtClean="0"/>
              <a:t> articles are up top.</a:t>
            </a:r>
            <a:r>
              <a:rPr lang="en-US" baseline="0" dirty="0" smtClean="0"/>
              <a:t> Does this mean they lean towards ecology?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Appears that within the </a:t>
            </a:r>
            <a:r>
              <a:rPr lang="en-US" baseline="0" dirty="0" err="1" smtClean="0"/>
              <a:t>PLoS</a:t>
            </a:r>
            <a:r>
              <a:rPr lang="en-US" baseline="0" dirty="0" smtClean="0"/>
              <a:t> cluster still maintains the ecology vs. math split (evident with smaller number of topics)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862D-4B02-4CD7-A9C6-08001F185A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66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DISCUSSION:</a:t>
            </a:r>
            <a:r>
              <a:rPr lang="en-US" baseline="0" dirty="0" smtClean="0"/>
              <a:t> given the quantitatively relevant </a:t>
            </a:r>
            <a:r>
              <a:rPr lang="en-US" baseline="0" smtClean="0"/>
              <a:t>spatial distribution of </a:t>
            </a:r>
            <a:r>
              <a:rPr lang="en-US" baseline="0" dirty="0" smtClean="0"/>
              <a:t>the SOM, what can we learn about the relationship of Math and Ecology topics?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862D-4B02-4CD7-A9C6-08001F185A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0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894F-4EB5-4D43-A601-DBC4E07DFF6F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40DD-DA1F-4FE9-8DF8-1CC6EFE8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7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894F-4EB5-4D43-A601-DBC4E07DFF6F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40DD-DA1F-4FE9-8DF8-1CC6EFE8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6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894F-4EB5-4D43-A601-DBC4E07DFF6F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40DD-DA1F-4FE9-8DF8-1CC6EFE8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4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894F-4EB5-4D43-A601-DBC4E07DFF6F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40DD-DA1F-4FE9-8DF8-1CC6EFE8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894F-4EB5-4D43-A601-DBC4E07DFF6F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40DD-DA1F-4FE9-8DF8-1CC6EFE8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894F-4EB5-4D43-A601-DBC4E07DFF6F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40DD-DA1F-4FE9-8DF8-1CC6EFE8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894F-4EB5-4D43-A601-DBC4E07DFF6F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40DD-DA1F-4FE9-8DF8-1CC6EFE8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894F-4EB5-4D43-A601-DBC4E07DFF6F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40DD-DA1F-4FE9-8DF8-1CC6EFE8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7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894F-4EB5-4D43-A601-DBC4E07DFF6F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40DD-DA1F-4FE9-8DF8-1CC6EFE8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9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894F-4EB5-4D43-A601-DBC4E07DFF6F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40DD-DA1F-4FE9-8DF8-1CC6EFE8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6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894F-4EB5-4D43-A601-DBC4E07DFF6F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40DD-DA1F-4FE9-8DF8-1CC6EFE8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5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D894F-4EB5-4D43-A601-DBC4E07DFF6F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340DD-DA1F-4FE9-8DF8-1CC6EFE8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1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 r="5471"/>
          <a:stretch/>
        </p:blipFill>
        <p:spPr>
          <a:xfrm>
            <a:off x="31844" y="533401"/>
            <a:ext cx="8155343" cy="632459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 rot="843321" flipV="1">
            <a:off x="376164" y="2081116"/>
            <a:ext cx="1116696" cy="725361"/>
          </a:xfrm>
          <a:custGeom>
            <a:avLst/>
            <a:gdLst>
              <a:gd name="connsiteX0" fmla="*/ 0 w 1337481"/>
              <a:gd name="connsiteY0" fmla="*/ 379056 h 379056"/>
              <a:gd name="connsiteX1" fmla="*/ 286603 w 1337481"/>
              <a:gd name="connsiteY1" fmla="*/ 10567 h 379056"/>
              <a:gd name="connsiteX2" fmla="*/ 1337481 w 1337481"/>
              <a:gd name="connsiteY2" fmla="*/ 92453 h 379056"/>
              <a:gd name="connsiteX3" fmla="*/ 1337481 w 1337481"/>
              <a:gd name="connsiteY3" fmla="*/ 92453 h 37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481" h="379056">
                <a:moveTo>
                  <a:pt x="0" y="379056"/>
                </a:moveTo>
                <a:cubicBezTo>
                  <a:pt x="31845" y="218695"/>
                  <a:pt x="63690" y="58334"/>
                  <a:pt x="286603" y="10567"/>
                </a:cubicBezTo>
                <a:cubicBezTo>
                  <a:pt x="509517" y="-37200"/>
                  <a:pt x="1337481" y="92453"/>
                  <a:pt x="1337481" y="92453"/>
                </a:cubicBezTo>
                <a:lnTo>
                  <a:pt x="1337481" y="92453"/>
                </a:ln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472" y="1248488"/>
            <a:ext cx="119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dobe Garamond Pro" pitchFamily="18" charset="0"/>
                <a:cs typeface="Simplified Arabic Fixed" pitchFamily="49" charset="-78"/>
              </a:rPr>
              <a:t>t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dobe Garamond Pro" pitchFamily="18" charset="0"/>
                <a:cs typeface="Simplified Arabic Fixed" pitchFamily="49" charset="-78"/>
              </a:rPr>
              <a:t>his is the 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dobe Garamond Pro" pitchFamily="18" charset="0"/>
                <a:cs typeface="Simplified Arabic Fixed" pitchFamily="49" charset="-78"/>
              </a:rPr>
              <a:t>analysis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dobe Garamond Pro" pitchFamily="18" charset="0"/>
              <a:cs typeface="Simplified Arabic Fixed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412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" pitchFamily="18" charset="0"/>
              </a:rPr>
              <a:t>Discussion Outline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dobe Garamond Pro" pitchFamily="18" charset="0"/>
              </a:rPr>
              <a:t>Distribution of Science Journal (PLOS ONE) and News (NYT) articles in a topic map</a:t>
            </a:r>
          </a:p>
          <a:p>
            <a:pPr marL="0" indent="0">
              <a:buNone/>
            </a:pPr>
            <a:endParaRPr lang="en-US" dirty="0" smtClean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Article topics as a function of media source</a:t>
            </a:r>
          </a:p>
          <a:p>
            <a:endParaRPr lang="en-US" dirty="0" smtClean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Strength of the subject area (Math v. Ecology) as a predictor of article clustering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t="2434" r="1642" b="2132"/>
          <a:stretch/>
        </p:blipFill>
        <p:spPr>
          <a:xfrm>
            <a:off x="457200" y="-14425"/>
            <a:ext cx="8458200" cy="68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2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8" t="6767" r="8076" b="6865"/>
          <a:stretch/>
        </p:blipFill>
        <p:spPr>
          <a:xfrm>
            <a:off x="392413" y="0"/>
            <a:ext cx="83591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8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5572" r="5608" b="8259"/>
          <a:stretch/>
        </p:blipFill>
        <p:spPr>
          <a:xfrm>
            <a:off x="136928" y="11942"/>
            <a:ext cx="8870144" cy="68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4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7562" r="8076" b="8259"/>
          <a:stretch/>
        </p:blipFill>
        <p:spPr>
          <a:xfrm>
            <a:off x="291830" y="0"/>
            <a:ext cx="8560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3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6" t="7562" r="8230" b="7662"/>
          <a:stretch/>
        </p:blipFill>
        <p:spPr>
          <a:xfrm>
            <a:off x="340938" y="2322"/>
            <a:ext cx="8462125" cy="685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5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6" t="7562" r="8230" b="7662"/>
          <a:stretch/>
        </p:blipFill>
        <p:spPr>
          <a:xfrm>
            <a:off x="340938" y="2322"/>
            <a:ext cx="8462125" cy="685335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0"/>
            <a:ext cx="4114800" cy="45720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743200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42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" t="5970" r="5145" b="8258"/>
          <a:stretch/>
        </p:blipFill>
        <p:spPr>
          <a:xfrm>
            <a:off x="60995" y="0"/>
            <a:ext cx="9022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6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422</Words>
  <Application>Microsoft Macintosh PowerPoint</Application>
  <PresentationFormat>On-screen Show (4:3)</PresentationFormat>
  <Paragraphs>42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Discussion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Sarah Clark</cp:lastModifiedBy>
  <cp:revision>18</cp:revision>
  <dcterms:created xsi:type="dcterms:W3CDTF">2012-10-05T17:12:06Z</dcterms:created>
  <dcterms:modified xsi:type="dcterms:W3CDTF">2012-10-30T17:31:33Z</dcterms:modified>
</cp:coreProperties>
</file>